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10" y="5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5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9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3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4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2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3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7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4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F6F52-6B02-4A60-9812-4818D7B07283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50DD3-165C-415B-B439-39DBAF54F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1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esdhaeditor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-4038600" y="7620001"/>
            <a:ext cx="1600200" cy="486833"/>
          </a:xfrm>
        </p:spPr>
        <p:txBody>
          <a:bodyPr/>
          <a:lstStyle/>
          <a:p>
            <a:fld id="{35EBDDFF-A665-4F2C-B8D3-A10A3A7B1BBE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5638800"/>
            <a:ext cx="62103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Registration </a:t>
            </a:r>
            <a:r>
              <a:rPr lang="en-US" sz="1200" b="1" dirty="0">
                <a:latin typeface="Times" panose="02020603050405020304" pitchFamily="18" charset="0"/>
                <a:cs typeface="Times" panose="02020603050405020304" pitchFamily="18" charset="0"/>
              </a:rPr>
              <a:t>form and payment due BEFORE 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April 22</a:t>
            </a:r>
            <a:r>
              <a:rPr lang="en-US" sz="1200" b="1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nd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, 2020</a:t>
            </a:r>
            <a:endParaRPr lang="en-US" sz="12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Seminar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Fee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: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$45 </a:t>
            </a:r>
            <a:r>
              <a:rPr lang="en-US" sz="1200" b="1" dirty="0">
                <a:latin typeface="Times" panose="02020603050405020304" pitchFamily="18" charset="0"/>
                <a:cs typeface="Times" panose="02020603050405020304" pitchFamily="18" charset="0"/>
              </a:rPr>
              <a:t>ADHA 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Member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 - $90 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Non-ADHA Member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- $25 </a:t>
            </a: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Student</a:t>
            </a:r>
            <a:endParaRPr lang="en-US" sz="12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Please make check payable to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ESDHA or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send payment via </a:t>
            </a:r>
            <a:r>
              <a:rPr lang="en-US" sz="1200" dirty="0" err="1">
                <a:latin typeface="Times" panose="02020603050405020304" pitchFamily="18" charset="0"/>
                <a:cs typeface="Times" panose="02020603050405020304" pitchFamily="18" charset="0"/>
              </a:rPr>
              <a:t>Paypal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 “Send to a Friend” to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esdhaeditor@gmail.com</a:t>
            </a:r>
            <a:r>
              <a:rPr lang="en-US" sz="1200" b="1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1200" b="1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***3 CEUs and a meal is included with registration fee***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1" y="116175"/>
            <a:ext cx="5404485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lang="en-US" sz="1400" b="1" dirty="0">
                <a:latin typeface="Times" panose="02020603050405020304" pitchFamily="18" charset="0"/>
                <a:cs typeface="Times" panose="02020603050405020304" pitchFamily="18" charset="0"/>
              </a:rPr>
              <a:t>East Shore Dental Hygienists’ </a:t>
            </a:r>
            <a:r>
              <a:rPr lang="en-US" sz="1400" b="1" dirty="0" smtClean="0">
                <a:latin typeface="Times" panose="02020603050405020304" pitchFamily="18" charset="0"/>
                <a:cs typeface="Times" panose="02020603050405020304" pitchFamily="18" charset="0"/>
              </a:rPr>
              <a:t>Association </a:t>
            </a:r>
            <a:r>
              <a:rPr lang="en-US" sz="1400" b="1" dirty="0">
                <a:latin typeface="Times" panose="02020603050405020304" pitchFamily="18" charset="0"/>
                <a:cs typeface="Times" panose="02020603050405020304" pitchFamily="18" charset="0"/>
              </a:rPr>
              <a:t>Presents:</a:t>
            </a:r>
          </a:p>
          <a:p>
            <a:pPr algn="ctr">
              <a:spcAft>
                <a:spcPts val="600"/>
              </a:spcAft>
            </a:pPr>
            <a:r>
              <a:rPr lang="en-US" sz="1600" b="1" dirty="0" smtClean="0">
                <a:latin typeface="Times" panose="02020603050405020304" pitchFamily="18" charset="0"/>
                <a:cs typeface="Times" panose="02020603050405020304" pitchFamily="18" charset="0"/>
              </a:rPr>
              <a:t>“Pain Management in Dentistry: </a:t>
            </a:r>
            <a:r>
              <a:rPr lang="en-US" sz="1600" b="1" dirty="0"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lang="en-US" sz="1600" b="1" dirty="0" smtClean="0">
                <a:latin typeface="Times" panose="02020603050405020304" pitchFamily="18" charset="0"/>
                <a:cs typeface="Times" panose="02020603050405020304" pitchFamily="18" charset="0"/>
              </a:rPr>
              <a:t>n Update”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Featuring Dr. Sanjay Chand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Wednesday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, May 6, 2020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6pm-9:30pm</a:t>
            </a:r>
            <a:endParaRPr lang="en-US" sz="12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 sz="1200" b="1" dirty="0"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Location: </a:t>
            </a:r>
            <a:r>
              <a:rPr lang="en-US" altLang="en-US" sz="1200" dirty="0"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Louis' Chop House </a:t>
            </a:r>
          </a:p>
          <a:p>
            <a:pPr lvl="0" algn="ctr"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 sz="1200" dirty="0"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50355 Gratiot Ave, New Baltimore, MI 48051</a:t>
            </a:r>
            <a:endParaRPr lang="en-US" altLang="en-US" sz="16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en-US" b="1" dirty="0" smtClean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8241819"/>
            <a:ext cx="5183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Mail Check (</a:t>
            </a:r>
            <a:r>
              <a:rPr lang="en-US" sz="1200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please make </a:t>
            </a:r>
            <a:r>
              <a:rPr lang="en-US" sz="1200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check payable to ESDHA)</a:t>
            </a:r>
            <a:r>
              <a:rPr lang="en-US" sz="1200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and </a:t>
            </a:r>
            <a:r>
              <a:rPr lang="en-US" sz="1200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registration form</a:t>
            </a:r>
            <a:r>
              <a:rPr lang="en-US" sz="1200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to</a:t>
            </a:r>
            <a:r>
              <a:rPr lang="en-US" sz="1200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:</a:t>
            </a:r>
            <a:endParaRPr lang="en-US" sz="1200" dirty="0">
              <a:solidFill>
                <a:prstClr val="black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0"/>
            <a:r>
              <a:rPr lang="en-US" sz="1200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Katelyn Fontana, RDH 619 E.11 Mile Rd Apt #42 Royal Oak, MI 48067</a:t>
            </a:r>
          </a:p>
          <a:p>
            <a:pPr lvl="0"/>
            <a:r>
              <a:rPr lang="en-US" sz="1200" dirty="0">
                <a:solidFill>
                  <a:srgbClr val="1F497D">
                    <a:lumMod val="75000"/>
                  </a:srgb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Any questions? Please email us at </a:t>
            </a:r>
            <a:r>
              <a:rPr lang="en-US" sz="1200" u="sng" dirty="0">
                <a:solidFill>
                  <a:srgbClr val="1F497D">
                    <a:lumMod val="75000"/>
                  </a:srgbClr>
                </a:solidFill>
                <a:latin typeface="Times" panose="02020603050405020304" pitchFamily="18" charset="0"/>
                <a:cs typeface="Times" panose="02020603050405020304" pitchFamily="18" charset="0"/>
                <a:hlinkClick r:id="rId2"/>
              </a:rPr>
              <a:t>esdhaeditor@gmail.com</a:t>
            </a:r>
            <a:endParaRPr lang="en-US" sz="1200" u="sng" dirty="0">
              <a:solidFill>
                <a:srgbClr val="1F497D">
                  <a:lumMod val="75000"/>
                </a:srgbClr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flipV="1">
            <a:off x="247650" y="2057400"/>
            <a:ext cx="6362700" cy="45719"/>
          </a:xfrm>
          <a:prstGeom prst="rect">
            <a:avLst/>
          </a:prstGeom>
          <a:solidFill>
            <a:srgbClr val="FC71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FC7108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0035" y="304800"/>
            <a:ext cx="1243965" cy="1658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41819"/>
            <a:ext cx="1524000" cy="8863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8873678"/>
            <a:ext cx="1390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>
                    <a:lumMod val="50000"/>
                  </a:schemeClr>
                </a:solidFill>
                <a:latin typeface="Times" panose="02020603050405020304" pitchFamily="18" charset="0"/>
                <a:cs typeface="Times" panose="02020603050405020304" pitchFamily="18" charset="0"/>
              </a:rPr>
              <a:t>Approval # 216298</a:t>
            </a:r>
            <a:endParaRPr lang="en-US" sz="1100" b="1" dirty="0">
              <a:solidFill>
                <a:schemeClr val="bg1">
                  <a:lumMod val="50000"/>
                </a:schemeClr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28600" y="6720007"/>
            <a:ext cx="64008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Name: ________________________________________Phone:_____________________________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Address: _________________________________________________________________________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Email Address: ___________________________________________________________________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What is your profession? RDH RDA/CDA DDS/DMD Student Other ________________________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P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rofessional license number/ID: ______________________ ADHA Number: __________________</a:t>
            </a:r>
          </a:p>
          <a:p>
            <a:pPr algn="ctr"/>
            <a:endParaRPr lang="en-US" sz="1200" b="1" dirty="0" smtClean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228600" y="2255519"/>
            <a:ext cx="3626305" cy="175432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b="1" dirty="0" smtClean="0">
                <a:solidFill>
                  <a:srgbClr val="000000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Course Mission and Purpose</a:t>
            </a:r>
            <a:r>
              <a:rPr kumimoji="0" lang="en-US" altLang="en-US" sz="1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: </a:t>
            </a:r>
            <a:endParaRPr kumimoji="0" lang="en-US" alt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" panose="02020603050405020304" pitchFamily="18" charset="0"/>
              <a:ea typeface="Times New Roman" pitchFamily="18" charset="0"/>
              <a:cs typeface="Times" panose="02020603050405020304" pitchFamily="18" charset="0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Discuss common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opioids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prescribed in the dental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practice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Discuss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new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opioid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prescription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guidelines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Develop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awareness of misconceptions &amp; consequences of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opioid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use in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dental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case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scenarios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Recognize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different types of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opioid misuse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Discuss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ADA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recommendations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for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opioid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use in the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dental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p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ractice</a:t>
            </a:r>
          </a:p>
        </p:txBody>
      </p: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4267200" y="2362200"/>
            <a:ext cx="2259272" cy="2861102"/>
          </a:xfrm>
          <a:prstGeom prst="rect">
            <a:avLst/>
          </a:prstGeom>
          <a:noFill/>
          <a:ln w="38100">
            <a:solidFill>
              <a:srgbClr val="FC710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Check-in: 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5:30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-6:O0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Dinner served at 6:00 pm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ESDHA Business </a:t>
            </a:r>
            <a:r>
              <a:rPr lang="en-US" altLang="en-US" sz="1100" dirty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6:00-6:30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Dr. 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Chand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’s</a:t>
            </a:r>
            <a:r>
              <a:rPr kumimoji="0" lang="en-US" altLang="en-US" sz="1100" b="0" i="0" u="none" strike="noStrike" cap="none" normalizeH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 Lecture 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6:30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-9:30pm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Registration form &amp; payment is due BEFORE </a:t>
            </a:r>
            <a:r>
              <a:rPr lang="en-US" altLang="en-US" sz="1100" b="1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April 22</a:t>
            </a:r>
            <a:r>
              <a:rPr lang="en-US" altLang="en-US" sz="1100" b="1" baseline="300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nd</a:t>
            </a:r>
            <a:r>
              <a:rPr lang="en-US" altLang="en-US" sz="1100" b="1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,</a:t>
            </a: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 2020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Seminar Fee: ADHA Member -$45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N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on ADHA Member - $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90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Student - $</a:t>
            </a:r>
            <a:r>
              <a:rPr lang="en-US" altLang="en-US" sz="1100" dirty="0" smtClean="0">
                <a:solidFill>
                  <a:srgbClr val="262626"/>
                </a:solidFill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25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" panose="02020603050405020304" pitchFamily="18" charset="0"/>
                <a:ea typeface="Times New Roman" pitchFamily="18" charset="0"/>
                <a:cs typeface="Times" panose="02020603050405020304" pitchFamily="18" charset="0"/>
              </a:rPr>
              <a:t>Invite your friends and co-workers to attend with you!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47650" y="4086045"/>
            <a:ext cx="3846798" cy="155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b="1" dirty="0" smtClean="0">
                <a:latin typeface="Times" panose="02020603050405020304" pitchFamily="18" charset="0"/>
                <a:cs typeface="Times" panose="02020603050405020304" pitchFamily="18" charset="0"/>
              </a:rPr>
              <a:t>About the Speaker: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Dr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. Sanjay Chand has specialized in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medicine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with emphasis on infection control. He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is a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Clinical Associate Professor at the University of Detroit Mercy’s School of Dentistry.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Dr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. Chand is Director of Infection Control and oversees best practice at the Dental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School. He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is 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the director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of Dental, Dental Hygiene, Physician Assistant (PA</a:t>
            </a:r>
            <a:r>
              <a:rPr lang="en-US" sz="1200" dirty="0" smtClean="0">
                <a:latin typeface="Times" panose="02020603050405020304" pitchFamily="18" charset="0"/>
                <a:cs typeface="Times" panose="02020603050405020304" pitchFamily="18" charset="0"/>
              </a:rPr>
              <a:t>), </a:t>
            </a:r>
            <a:r>
              <a:rPr lang="en-US" sz="1200" dirty="0">
                <a:latin typeface="Times" panose="02020603050405020304" pitchFamily="18" charset="0"/>
                <a:cs typeface="Times" panose="02020603050405020304" pitchFamily="18" charset="0"/>
              </a:rPr>
              <a:t>and Nurse Anesthesia (NA) courses at the University. </a:t>
            </a:r>
          </a:p>
        </p:txBody>
      </p:sp>
    </p:spTree>
    <p:extLst>
      <p:ext uri="{BB962C8B-B14F-4D97-AF65-F5344CB8AC3E}">
        <p14:creationId xmlns:p14="http://schemas.microsoft.com/office/powerpoint/2010/main" val="12912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354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katelynfontana</dc:creator>
  <cp:lastModifiedBy>User One</cp:lastModifiedBy>
  <cp:revision>6</cp:revision>
  <dcterms:created xsi:type="dcterms:W3CDTF">2019-11-10T19:46:43Z</dcterms:created>
  <dcterms:modified xsi:type="dcterms:W3CDTF">2020-02-12T05:07:20Z</dcterms:modified>
</cp:coreProperties>
</file>